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7" r:id="rId1"/>
  </p:sldMasterIdLst>
  <p:sldIdLst>
    <p:sldId id="258" r:id="rId2"/>
    <p:sldId id="256" r:id="rId3"/>
    <p:sldId id="257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377173206@qq.com" initials="1" lastIdx="1" clrIdx="0">
    <p:extLst>
      <p:ext uri="{19B8F6BF-5375-455C-9EA6-DF929625EA0E}">
        <p15:presenceInfo xmlns:p15="http://schemas.microsoft.com/office/powerpoint/2012/main" userId="422e791a78dd537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8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9-27T16:18:04.544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7D31-46E0-4B24-BB21-DD1438635814}" type="datetimeFigureOut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02FCA-3524-4173-9C93-8D7A754D13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782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7D31-46E0-4B24-BB21-DD1438635814}" type="datetimeFigureOut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02FCA-3524-4173-9C93-8D7A754D13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8936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7D31-46E0-4B24-BB21-DD1438635814}" type="datetimeFigureOut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02FCA-3524-4173-9C93-8D7A754D13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7781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7D31-46E0-4B24-BB21-DD1438635814}" type="datetimeFigureOut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02FCA-3524-4173-9C93-8D7A754D13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86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7D31-46E0-4B24-BB21-DD1438635814}" type="datetimeFigureOut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02FCA-3524-4173-9C93-8D7A754D13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59793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7D31-46E0-4B24-BB21-DD1438635814}" type="datetimeFigureOut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02FCA-3524-4173-9C93-8D7A754D13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7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7D31-46E0-4B24-BB21-DD1438635814}" type="datetimeFigureOut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02FCA-3524-4173-9C93-8D7A754D13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992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7D31-46E0-4B24-BB21-DD1438635814}" type="datetimeFigureOut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02FCA-3524-4173-9C93-8D7A754D13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77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7D31-46E0-4B24-BB21-DD1438635814}" type="datetimeFigureOut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02FCA-3524-4173-9C93-8D7A754D13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680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7D31-46E0-4B24-BB21-DD1438635814}" type="datetimeFigureOut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02FCA-3524-4173-9C93-8D7A754D13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90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7D31-46E0-4B24-BB21-DD1438635814}" type="datetimeFigureOut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02FCA-3524-4173-9C93-8D7A754D13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542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7D31-46E0-4B24-BB21-DD1438635814}" type="datetimeFigureOut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02FCA-3524-4173-9C93-8D7A754D13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6150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7D31-46E0-4B24-BB21-DD1438635814}" type="datetimeFigureOut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02FCA-3524-4173-9C93-8D7A754D13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231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98577D31-46E0-4B24-BB21-DD1438635814}" type="datetimeFigureOut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A4602FCA-3524-4173-9C93-8D7A754D13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947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98577D31-46E0-4B24-BB21-DD1438635814}" type="datetimeFigureOut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A4602FCA-3524-4173-9C93-8D7A754D13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3636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  <p:sldLayoutId id="2147483849" r:id="rId12"/>
    <p:sldLayoutId id="2147483850" r:id="rId13"/>
    <p:sldLayoutId id="2147483851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10" Type="http://schemas.openxmlformats.org/officeDocument/2006/relationships/image" Target="../media/image10.JP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CAF5FB-2B06-4451-8C13-8F13A10DA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750" y="1397945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ZHUQIJIN</a:t>
            </a:r>
            <a:endParaRPr lang="zh-CN" alt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0341BE5-F778-44BB-9CCF-7745A5FAFFC7}"/>
              </a:ext>
            </a:extLst>
          </p:cNvPr>
          <p:cNvSpPr txBox="1"/>
          <p:nvPr/>
        </p:nvSpPr>
        <p:spPr>
          <a:xfrm>
            <a:off x="5645727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1DDF625-14E8-4C29-9F74-1844EAD04EB1}"/>
              </a:ext>
            </a:extLst>
          </p:cNvPr>
          <p:cNvSpPr txBox="1"/>
          <p:nvPr/>
        </p:nvSpPr>
        <p:spPr>
          <a:xfrm>
            <a:off x="886691" y="4641273"/>
            <a:ext cx="101553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About me:</a:t>
            </a:r>
          </a:p>
          <a:p>
            <a:r>
              <a:rPr lang="en-US" altLang="zh-CN" sz="3200" b="1" u="sng" dirty="0"/>
              <a:t>Single(-.-)</a:t>
            </a:r>
            <a:r>
              <a:rPr lang="en-US" altLang="zh-CN" sz="3200" b="1" dirty="0"/>
              <a:t> ;</a:t>
            </a:r>
            <a:r>
              <a:rPr lang="en-US" altLang="zh-CN" sz="3200" b="1" dirty="0" err="1"/>
              <a:t>QingDao</a:t>
            </a:r>
            <a:r>
              <a:rPr lang="en-US" altLang="zh-CN" sz="3200" b="1" dirty="0"/>
              <a:t> ;</a:t>
            </a:r>
            <a:r>
              <a:rPr lang="en-US" altLang="zh-CN" sz="3200" b="1" dirty="0" err="1"/>
              <a:t>basketball;movie;music</a:t>
            </a:r>
            <a:r>
              <a:rPr lang="en-US" altLang="zh-CN" sz="3200" b="1" dirty="0"/>
              <a:t>;</a:t>
            </a:r>
            <a:endParaRPr lang="zh-CN" altLang="en-US" sz="32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F351E14-7DC7-4932-8DAC-9A37B00D7F75}"/>
              </a:ext>
            </a:extLst>
          </p:cNvPr>
          <p:cNvSpPr txBox="1"/>
          <p:nvPr/>
        </p:nvSpPr>
        <p:spPr>
          <a:xfrm>
            <a:off x="5790835" y="3625610"/>
            <a:ext cx="914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/>
              <a:t>朱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FFBCF3C-9429-489F-A7F4-26D6BF2D5DE2}"/>
              </a:ext>
            </a:extLst>
          </p:cNvPr>
          <p:cNvSpPr txBox="1"/>
          <p:nvPr/>
        </p:nvSpPr>
        <p:spPr>
          <a:xfrm>
            <a:off x="6850343" y="3625610"/>
            <a:ext cx="11637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/>
              <a:t>启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9EBCB62-41BB-45A8-9C2D-2DAAC11B6909}"/>
              </a:ext>
            </a:extLst>
          </p:cNvPr>
          <p:cNvSpPr txBox="1"/>
          <p:nvPr/>
        </p:nvSpPr>
        <p:spPr>
          <a:xfrm>
            <a:off x="7968406" y="3625610"/>
            <a:ext cx="457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/>
              <a:t>津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B009904-D3F2-47A4-AB01-D54E00A367E4}"/>
              </a:ext>
            </a:extLst>
          </p:cNvPr>
          <p:cNvSpPr txBox="1"/>
          <p:nvPr/>
        </p:nvSpPr>
        <p:spPr>
          <a:xfrm>
            <a:off x="5639163" y="2506490"/>
            <a:ext cx="457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ym typeface="Wingdings" panose="05000000000000000000" pitchFamily="2" charset="2"/>
              </a:rPr>
              <a:t></a:t>
            </a:r>
            <a:endParaRPr lang="zh-CN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51616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3" grpId="0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7A69ED-D26A-49B0-BFD2-4E4CEA271A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From </a:t>
            </a:r>
            <a:r>
              <a:rPr lang="en-US" altLang="zh-CN" dirty="0" err="1">
                <a:solidFill>
                  <a:schemeClr val="bg1"/>
                </a:solidFill>
              </a:rPr>
              <a:t>QingDao,China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副标题 8">
            <a:extLst>
              <a:ext uri="{FF2B5EF4-FFF2-40B4-BE49-F238E27FC236}">
                <a16:creationId xmlns:a16="http://schemas.microsoft.com/office/drawing/2014/main" id="{95C0A988-28B2-4205-8EBC-A86B07AD4C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Which is a picturesque city.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11" name="图片 10" descr="湖边的城市&#10;&#10;描述已自动生成">
            <a:extLst>
              <a:ext uri="{FF2B5EF4-FFF2-40B4-BE49-F238E27FC236}">
                <a16:creationId xmlns:a16="http://schemas.microsoft.com/office/drawing/2014/main" id="{CEDC330E-EB2A-48E1-BE98-14B587C9F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061" y="0"/>
            <a:ext cx="4369981" cy="4369981"/>
          </a:xfrm>
          <a:prstGeom prst="rect">
            <a:avLst/>
          </a:prstGeom>
        </p:spPr>
      </p:pic>
      <p:pic>
        <p:nvPicPr>
          <p:cNvPr id="13" name="图片 12" descr="天空中有太阳&#10;&#10;描述已自动生成">
            <a:extLst>
              <a:ext uri="{FF2B5EF4-FFF2-40B4-BE49-F238E27FC236}">
                <a16:creationId xmlns:a16="http://schemas.microsoft.com/office/drawing/2014/main" id="{849F642E-7B4D-46FA-A639-DF2F2AF35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080" y="1385528"/>
            <a:ext cx="4369981" cy="4369981"/>
          </a:xfrm>
          <a:prstGeom prst="rect">
            <a:avLst/>
          </a:prstGeom>
        </p:spPr>
      </p:pic>
      <p:pic>
        <p:nvPicPr>
          <p:cNvPr id="15" name="图片 14" descr="男人站在湖边&#10;&#10;描述已自动生成">
            <a:extLst>
              <a:ext uri="{FF2B5EF4-FFF2-40B4-BE49-F238E27FC236}">
                <a16:creationId xmlns:a16="http://schemas.microsoft.com/office/drawing/2014/main" id="{B09F39F3-70DE-4422-AE4B-D0B6FB8016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58" y="2911485"/>
            <a:ext cx="5209309" cy="3906982"/>
          </a:xfrm>
          <a:prstGeom prst="rect">
            <a:avLst/>
          </a:prstGeom>
        </p:spPr>
      </p:pic>
      <p:pic>
        <p:nvPicPr>
          <p:cNvPr id="33" name="图片 32" descr="图片包含 水, 户外, 海, 自然&#10;&#10;描述已自动生成">
            <a:extLst>
              <a:ext uri="{FF2B5EF4-FFF2-40B4-BE49-F238E27FC236}">
                <a16:creationId xmlns:a16="http://schemas.microsoft.com/office/drawing/2014/main" id="{E2FACFCE-27BC-4546-8DAB-3D50153D8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47" y="39533"/>
            <a:ext cx="5262020" cy="3946515"/>
          </a:xfrm>
          <a:prstGeom prst="rect">
            <a:avLst/>
          </a:prstGeom>
        </p:spPr>
      </p:pic>
      <p:pic>
        <p:nvPicPr>
          <p:cNvPr id="35" name="图片 34" descr="男人站在水里&#10;&#10;描述已自动生成">
            <a:extLst>
              <a:ext uri="{FF2B5EF4-FFF2-40B4-BE49-F238E27FC236}">
                <a16:creationId xmlns:a16="http://schemas.microsoft.com/office/drawing/2014/main" id="{467ACAA6-E8DC-416B-83BC-0079B38AC9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162" y="1034318"/>
            <a:ext cx="5582130" cy="4330293"/>
          </a:xfrm>
          <a:prstGeom prst="rect">
            <a:avLst/>
          </a:prstGeom>
        </p:spPr>
      </p:pic>
      <p:pic>
        <p:nvPicPr>
          <p:cNvPr id="37" name="图片 36" descr="海上的岩石&#10;&#10;描述已自动生成">
            <a:extLst>
              <a:ext uri="{FF2B5EF4-FFF2-40B4-BE49-F238E27FC236}">
                <a16:creationId xmlns:a16="http://schemas.microsoft.com/office/drawing/2014/main" id="{A1FB9389-A2B2-40C0-9894-290989DD60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772" y="2910875"/>
            <a:ext cx="4369981" cy="4369981"/>
          </a:xfrm>
          <a:prstGeom prst="rect">
            <a:avLst/>
          </a:prstGeom>
        </p:spPr>
      </p:pic>
      <p:pic>
        <p:nvPicPr>
          <p:cNvPr id="39" name="图片 38" descr="沙滩上有许多鸟&#10;&#10;描述已自动生成">
            <a:extLst>
              <a:ext uri="{FF2B5EF4-FFF2-40B4-BE49-F238E27FC236}">
                <a16:creationId xmlns:a16="http://schemas.microsoft.com/office/drawing/2014/main" id="{42228A53-2C24-473C-8C24-A611D6F7FD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254" y="-139819"/>
            <a:ext cx="4636017" cy="4636017"/>
          </a:xfrm>
          <a:prstGeom prst="rect">
            <a:avLst/>
          </a:prstGeom>
        </p:spPr>
      </p:pic>
      <p:pic>
        <p:nvPicPr>
          <p:cNvPr id="41" name="图片 40" descr="海边的鸟&#10;&#10;描述已自动生成">
            <a:extLst>
              <a:ext uri="{FF2B5EF4-FFF2-40B4-BE49-F238E27FC236}">
                <a16:creationId xmlns:a16="http://schemas.microsoft.com/office/drawing/2014/main" id="{A1F9BC3C-F784-4813-BAFB-F84DC4C559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327" y="761999"/>
            <a:ext cx="4772997" cy="4772997"/>
          </a:xfrm>
          <a:prstGeom prst="rect">
            <a:avLst/>
          </a:prstGeom>
        </p:spPr>
      </p:pic>
      <p:pic>
        <p:nvPicPr>
          <p:cNvPr id="43" name="图片 42" descr="水里有许多鸟&#10;&#10;描述已自动生成">
            <a:extLst>
              <a:ext uri="{FF2B5EF4-FFF2-40B4-BE49-F238E27FC236}">
                <a16:creationId xmlns:a16="http://schemas.microsoft.com/office/drawing/2014/main" id="{8A3D17BA-49D5-462B-AB83-C9FDC5FD60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49" y="3524250"/>
            <a:ext cx="3528731" cy="352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05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B680C6-6A9E-4709-A5EA-FD5A6E0F4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little of my own thoughts------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EFFFFE-31B5-487D-915C-A6EC8CF81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 am very optimistic and easy to get along with. I have many friends. Teamwork spirit is very important is my age. I think if we want to make a big achievement, it’s to learn how to cooperate with other people. My motto is “character determine destiny”, so I always remind myself to be honest and modest to everyone.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48456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引用">
  <a:themeElements>
    <a:clrScheme name="引用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引用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引用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TM03457503[[fn=引用]]</Template>
  <TotalTime>74</TotalTime>
  <Words>103</Words>
  <Application>Microsoft Office PowerPoint</Application>
  <PresentationFormat>宽屏</PresentationFormat>
  <Paragraphs>11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6" baseType="lpstr">
      <vt:lpstr>Century Gothic</vt:lpstr>
      <vt:lpstr>Wingdings 2</vt:lpstr>
      <vt:lpstr>引用</vt:lpstr>
      <vt:lpstr>ZHUQIJIN</vt:lpstr>
      <vt:lpstr>From QingDao,China</vt:lpstr>
      <vt:lpstr>A little of my own thoughts------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           ZHUQIJIN 朱启津</dc:title>
  <dc:creator>1377173206@qq.com</dc:creator>
  <cp:lastModifiedBy>ZHU QIJIN</cp:lastModifiedBy>
  <cp:revision>10</cp:revision>
  <dcterms:created xsi:type="dcterms:W3CDTF">2019-09-27T07:34:11Z</dcterms:created>
  <dcterms:modified xsi:type="dcterms:W3CDTF">2019-12-21T08:05:53Z</dcterms:modified>
</cp:coreProperties>
</file>